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1" r:id="rId5"/>
    <p:sldId id="263" r:id="rId6"/>
    <p:sldId id="258" r:id="rId7"/>
    <p:sldId id="262" r:id="rId8"/>
    <p:sldId id="26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94660"/>
  </p:normalViewPr>
  <p:slideViewPr>
    <p:cSldViewPr snapToGrid="0">
      <p:cViewPr varScale="1">
        <p:scale>
          <a:sx n="87" d="100"/>
          <a:sy n="87" d="100"/>
        </p:scale>
        <p:origin x="51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10/17/2018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10/17/2018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60F269-66BE-434E-B3B1-A5F3C37EE9A9}"/>
              </a:ext>
            </a:extLst>
          </p:cNvPr>
          <p:cNvPicPr>
            <a:picLocks noChangeAspect="1"/>
          </p:cNvPicPr>
          <p:nvPr/>
        </p:nvPicPr>
        <p:blipFill>
          <a:blip r:embed="rId2"/>
          <a:stretch>
            <a:fillRect/>
          </a:stretch>
        </p:blipFill>
        <p:spPr>
          <a:xfrm>
            <a:off x="-46299" y="-26043"/>
            <a:ext cx="12284598" cy="691008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7" name="Table 6">
            <a:extLst>
              <a:ext uri="{FF2B5EF4-FFF2-40B4-BE49-F238E27FC236}">
                <a16:creationId xmlns:a16="http://schemas.microsoft.com/office/drawing/2014/main" id="{B6E6C51C-57AC-4C04-B0E5-C10C675EF368}"/>
              </a:ext>
            </a:extLst>
          </p:cNvPr>
          <p:cNvGraphicFramePr>
            <a:graphicFrameLocks noGrp="1"/>
          </p:cNvGraphicFramePr>
          <p:nvPr>
            <p:extLst>
              <p:ext uri="{D42A27DB-BD31-4B8C-83A1-F6EECF244321}">
                <p14:modId xmlns:p14="http://schemas.microsoft.com/office/powerpoint/2010/main" val="561448108"/>
              </p:ext>
            </p:extLst>
          </p:nvPr>
        </p:nvGraphicFramePr>
        <p:xfrm>
          <a:off x="-92598" y="5634480"/>
          <a:ext cx="12192000" cy="122352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599162801"/>
                    </a:ext>
                  </a:extLst>
                </a:gridCol>
                <a:gridCol w="2438400">
                  <a:extLst>
                    <a:ext uri="{9D8B030D-6E8A-4147-A177-3AD203B41FA5}">
                      <a16:colId xmlns:a16="http://schemas.microsoft.com/office/drawing/2014/main" val="1531194115"/>
                    </a:ext>
                  </a:extLst>
                </a:gridCol>
                <a:gridCol w="2438400">
                  <a:extLst>
                    <a:ext uri="{9D8B030D-6E8A-4147-A177-3AD203B41FA5}">
                      <a16:colId xmlns:a16="http://schemas.microsoft.com/office/drawing/2014/main" val="779970409"/>
                    </a:ext>
                  </a:extLst>
                </a:gridCol>
                <a:gridCol w="2438400">
                  <a:extLst>
                    <a:ext uri="{9D8B030D-6E8A-4147-A177-3AD203B41FA5}">
                      <a16:colId xmlns:a16="http://schemas.microsoft.com/office/drawing/2014/main" val="362708967"/>
                    </a:ext>
                  </a:extLst>
                </a:gridCol>
                <a:gridCol w="2438400">
                  <a:extLst>
                    <a:ext uri="{9D8B030D-6E8A-4147-A177-3AD203B41FA5}">
                      <a16:colId xmlns:a16="http://schemas.microsoft.com/office/drawing/2014/main" val="2857848551"/>
                    </a:ext>
                  </a:extLst>
                </a:gridCol>
              </a:tblGrid>
              <a:tr h="462909">
                <a:tc>
                  <a:txBody>
                    <a:bodyPr/>
                    <a:lstStyle/>
                    <a:p>
                      <a:pPr algn="ctr"/>
                      <a:r>
                        <a:rPr lang="en-IE" sz="2000" b="1" dirty="0">
                          <a:solidFill>
                            <a:schemeClr val="bg1"/>
                          </a:solidFill>
                          <a:latin typeface="Arial Black" panose="020B0A04020102020204" pitchFamily="34" charset="0"/>
                        </a:rPr>
                        <a:t>Jordan Marshall</a:t>
                      </a:r>
                    </a:p>
                  </a:txBody>
                  <a:tcPr marL="124080" marR="124080" marT="62040" marB="6204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IE" sz="2000" dirty="0">
                          <a:solidFill>
                            <a:schemeClr val="bg1"/>
                          </a:solidFill>
                          <a:latin typeface="Arial Black" panose="020B0A04020102020204" pitchFamily="34" charset="0"/>
                        </a:rPr>
                        <a:t>George Reid</a:t>
                      </a:r>
                    </a:p>
                  </a:txBody>
                  <a:tcPr marL="124080" marR="124080" marT="62040" marB="6204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IE" sz="2000" dirty="0">
                          <a:solidFill>
                            <a:schemeClr val="bg1"/>
                          </a:solidFill>
                          <a:latin typeface="Arial Black" panose="020B0A04020102020204" pitchFamily="34" charset="0"/>
                        </a:rPr>
                        <a:t>Jakub Pa</a:t>
                      </a:r>
                      <a:r>
                        <a:rPr lang="en-IE" sz="2000" b="1" i="0" kern="1200" dirty="0">
                          <a:solidFill>
                            <a:schemeClr val="bg1"/>
                          </a:solidFill>
                          <a:effectLst/>
                          <a:latin typeface="Arial Black" panose="020B0A04020102020204" pitchFamily="34" charset="0"/>
                          <a:ea typeface="+mn-ea"/>
                          <a:cs typeface="+mn-cs"/>
                        </a:rPr>
                        <a:t>ž</a:t>
                      </a:r>
                      <a:r>
                        <a:rPr lang="en-IE" sz="2000" dirty="0">
                          <a:solidFill>
                            <a:schemeClr val="bg1"/>
                          </a:solidFill>
                          <a:latin typeface="Arial Black" panose="020B0A04020102020204" pitchFamily="34" charset="0"/>
                        </a:rPr>
                        <a:t>ej</a:t>
                      </a:r>
                    </a:p>
                  </a:txBody>
                  <a:tcPr marL="124080" marR="124080" marT="62040" marB="6204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IE" sz="2000" dirty="0">
                          <a:solidFill>
                            <a:schemeClr val="bg1"/>
                          </a:solidFill>
                          <a:latin typeface="Arial Black" panose="020B0A04020102020204" pitchFamily="34" charset="0"/>
                        </a:rPr>
                        <a:t>Shane Rousseau</a:t>
                      </a:r>
                    </a:p>
                  </a:txBody>
                  <a:tcPr marL="124080" marR="124080" marT="62040" marB="6204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IE" sz="2000" dirty="0">
                          <a:solidFill>
                            <a:schemeClr val="bg1"/>
                          </a:solidFill>
                          <a:latin typeface="Arial Black" panose="020B0A04020102020204" pitchFamily="34" charset="0"/>
                        </a:rPr>
                        <a:t>Ayoub Jdair</a:t>
                      </a:r>
                    </a:p>
                  </a:txBody>
                  <a:tcPr marL="124080" marR="124080" marT="62040" marB="6204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0250687"/>
                  </a:ext>
                </a:extLst>
              </a:tr>
              <a:tr h="401794">
                <a:tc>
                  <a:txBody>
                    <a:bodyPr/>
                    <a:lstStyle/>
                    <a:p>
                      <a:pPr algn="ctr"/>
                      <a:r>
                        <a:rPr lang="en-IE" sz="2400" b="1" dirty="0"/>
                        <a:t>18256716</a:t>
                      </a:r>
                    </a:p>
                  </a:txBody>
                  <a:tcPr marL="124080" marR="124080" marT="62040" marB="6204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IE" sz="2400" b="1" dirty="0"/>
                        <a:t>18259588</a:t>
                      </a:r>
                    </a:p>
                  </a:txBody>
                  <a:tcPr marL="124080" marR="124080" marT="62040" marB="6204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IE" sz="2400" b="1" dirty="0"/>
                        <a:t>18260179</a:t>
                      </a:r>
                    </a:p>
                  </a:txBody>
                  <a:tcPr marL="124080" marR="124080" marT="62040" marB="6204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IE" sz="2400" b="1" dirty="0"/>
                        <a:t>18224342</a:t>
                      </a:r>
                    </a:p>
                  </a:txBody>
                  <a:tcPr marL="124080" marR="124080" marT="62040" marB="6204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IE" sz="2400" b="1" dirty="0"/>
                        <a:t>18266401</a:t>
                      </a:r>
                    </a:p>
                  </a:txBody>
                  <a:tcPr marL="124080" marR="124080" marT="62040" marB="6204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82212536"/>
                  </a:ext>
                </a:extLst>
              </a:tr>
            </a:tbl>
          </a:graphicData>
        </a:graphic>
      </p:graphicFrame>
    </p:spTree>
    <p:extLst>
      <p:ext uri="{BB962C8B-B14F-4D97-AF65-F5344CB8AC3E}">
        <p14:creationId xmlns:p14="http://schemas.microsoft.com/office/powerpoint/2010/main" val="213107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719E-8608-4C5E-8496-F7372B0A2845}"/>
              </a:ext>
            </a:extLst>
          </p:cNvPr>
          <p:cNvSpPr>
            <a:spLocks noGrp="1"/>
          </p:cNvSpPr>
          <p:nvPr>
            <p:ph type="title"/>
          </p:nvPr>
        </p:nvSpPr>
        <p:spPr/>
        <p:txBody>
          <a:bodyPr/>
          <a:lstStyle/>
          <a:p>
            <a:r>
              <a:rPr lang="en-IE" b="1" dirty="0">
                <a:solidFill>
                  <a:schemeClr val="bg1"/>
                </a:solidFill>
              </a:rPr>
              <a:t>Summary of dazed</a:t>
            </a:r>
          </a:p>
        </p:txBody>
      </p:sp>
      <p:sp>
        <p:nvSpPr>
          <p:cNvPr id="3" name="Content Placeholder 2">
            <a:extLst>
              <a:ext uri="{FF2B5EF4-FFF2-40B4-BE49-F238E27FC236}">
                <a16:creationId xmlns:a16="http://schemas.microsoft.com/office/drawing/2014/main" id="{5147639C-8ED2-4762-9773-6E40598ADD2E}"/>
              </a:ext>
            </a:extLst>
          </p:cNvPr>
          <p:cNvSpPr>
            <a:spLocks noGrp="1"/>
          </p:cNvSpPr>
          <p:nvPr>
            <p:ph idx="1"/>
          </p:nvPr>
        </p:nvSpPr>
        <p:spPr/>
        <p:txBody>
          <a:bodyPr>
            <a:normAutofit/>
          </a:bodyPr>
          <a:lstStyle/>
          <a:p>
            <a:pPr marL="0" indent="0">
              <a:buNone/>
            </a:pPr>
            <a:r>
              <a:rPr lang="en-IE" sz="2400" dirty="0"/>
              <a:t>The game starts in a hospital during a zombie apocalypse. The main character awakes from a coma.</a:t>
            </a:r>
          </a:p>
          <a:p>
            <a:pPr marL="0" indent="0">
              <a:buNone/>
            </a:pPr>
            <a:r>
              <a:rPr lang="en-IE" sz="2400" dirty="0"/>
              <a:t>The character escapes the hospital and gets into a car. The main character then goes home to find his daughter and finds out she is not there.</a:t>
            </a:r>
          </a:p>
          <a:p>
            <a:pPr marL="0" indent="0">
              <a:buNone/>
            </a:pPr>
            <a:r>
              <a:rPr lang="en-IE" sz="2400" dirty="0"/>
              <a:t>The main character is on a quest to find his daughter during a zombie apocalypse.</a:t>
            </a:r>
          </a:p>
        </p:txBody>
      </p:sp>
    </p:spTree>
    <p:extLst>
      <p:ext uri="{BB962C8B-B14F-4D97-AF65-F5344CB8AC3E}">
        <p14:creationId xmlns:p14="http://schemas.microsoft.com/office/powerpoint/2010/main" val="422553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2B5FA-E740-42E0-A83F-A8E6073D0DE0}"/>
              </a:ext>
            </a:extLst>
          </p:cNvPr>
          <p:cNvSpPr>
            <a:spLocks noGrp="1"/>
          </p:cNvSpPr>
          <p:nvPr>
            <p:ph type="title"/>
          </p:nvPr>
        </p:nvSpPr>
        <p:spPr/>
        <p:txBody>
          <a:bodyPr>
            <a:normAutofit/>
          </a:bodyPr>
          <a:lstStyle/>
          <a:p>
            <a:r>
              <a:rPr lang="en-GB" sz="2400" b="1" dirty="0">
                <a:solidFill>
                  <a:schemeClr val="bg1"/>
                </a:solidFill>
              </a:rPr>
              <a:t>features that we could implement into the game</a:t>
            </a:r>
            <a:endParaRPr lang="en-IE" sz="2400" b="1" dirty="0">
              <a:solidFill>
                <a:schemeClr val="bg1"/>
              </a:solidFill>
            </a:endParaRPr>
          </a:p>
        </p:txBody>
      </p:sp>
      <p:sp>
        <p:nvSpPr>
          <p:cNvPr id="3" name="Content Placeholder 2">
            <a:extLst>
              <a:ext uri="{FF2B5EF4-FFF2-40B4-BE49-F238E27FC236}">
                <a16:creationId xmlns:a16="http://schemas.microsoft.com/office/drawing/2014/main" id="{E80E935D-22D5-40F4-AD1C-1B9BADC78B35}"/>
              </a:ext>
            </a:extLst>
          </p:cNvPr>
          <p:cNvSpPr>
            <a:spLocks noGrp="1"/>
          </p:cNvSpPr>
          <p:nvPr>
            <p:ph idx="1"/>
          </p:nvPr>
        </p:nvSpPr>
        <p:spPr/>
        <p:txBody>
          <a:bodyPr>
            <a:normAutofit fontScale="92500"/>
          </a:bodyPr>
          <a:lstStyle/>
          <a:p>
            <a:pPr marL="0" indent="0">
              <a:buNone/>
            </a:pPr>
            <a:r>
              <a:rPr lang="en-IE" sz="2400" dirty="0"/>
              <a:t>There are many features that we used in the development of the game. Cinco allowed us to use these features:</a:t>
            </a:r>
          </a:p>
          <a:p>
            <a:r>
              <a:rPr lang="en-IE" sz="2400" dirty="0"/>
              <a:t>Timer: this allowed us to use a countdown to place pressure on the player.</a:t>
            </a:r>
          </a:p>
          <a:p>
            <a:r>
              <a:rPr lang="en-IE" sz="2400" dirty="0"/>
              <a:t>Options: the player is given options to decide how the game plays out. The player is also able to interact with the images on the screen. The player is able to choose a selected area to progress in the game.</a:t>
            </a:r>
          </a:p>
          <a:p>
            <a:r>
              <a:rPr lang="en-IE" sz="2400" dirty="0"/>
              <a:t>Inventory: allows the players to get items throughout the gameplay</a:t>
            </a:r>
          </a:p>
        </p:txBody>
      </p:sp>
    </p:spTree>
    <p:extLst>
      <p:ext uri="{BB962C8B-B14F-4D97-AF65-F5344CB8AC3E}">
        <p14:creationId xmlns:p14="http://schemas.microsoft.com/office/powerpoint/2010/main" val="267129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2B5FA-E740-42E0-A83F-A8E6073D0DE0}"/>
              </a:ext>
            </a:extLst>
          </p:cNvPr>
          <p:cNvSpPr>
            <a:spLocks noGrp="1"/>
          </p:cNvSpPr>
          <p:nvPr>
            <p:ph type="title"/>
          </p:nvPr>
        </p:nvSpPr>
        <p:spPr/>
        <p:txBody>
          <a:bodyPr>
            <a:normAutofit/>
          </a:bodyPr>
          <a:lstStyle/>
          <a:p>
            <a:r>
              <a:rPr lang="en-GB" sz="2400" b="1" dirty="0">
                <a:solidFill>
                  <a:schemeClr val="bg1"/>
                </a:solidFill>
              </a:rPr>
              <a:t>features that we could not implement into the game</a:t>
            </a:r>
            <a:endParaRPr lang="en-IE" sz="2400" b="1" dirty="0">
              <a:solidFill>
                <a:schemeClr val="bg1"/>
              </a:solidFill>
            </a:endParaRPr>
          </a:p>
        </p:txBody>
      </p:sp>
      <p:sp>
        <p:nvSpPr>
          <p:cNvPr id="3" name="Content Placeholder 2">
            <a:extLst>
              <a:ext uri="{FF2B5EF4-FFF2-40B4-BE49-F238E27FC236}">
                <a16:creationId xmlns:a16="http://schemas.microsoft.com/office/drawing/2014/main" id="{E80E935D-22D5-40F4-AD1C-1B9BADC78B35}"/>
              </a:ext>
            </a:extLst>
          </p:cNvPr>
          <p:cNvSpPr>
            <a:spLocks noGrp="1"/>
          </p:cNvSpPr>
          <p:nvPr>
            <p:ph idx="1"/>
          </p:nvPr>
        </p:nvSpPr>
        <p:spPr/>
        <p:txBody>
          <a:bodyPr>
            <a:normAutofit/>
          </a:bodyPr>
          <a:lstStyle/>
          <a:p>
            <a:pPr marL="0" indent="0">
              <a:buNone/>
            </a:pPr>
            <a:r>
              <a:rPr lang="en-IE" sz="2400" dirty="0"/>
              <a:t>The use of sounds in the game was not able to be implemented into the game. Sound would allow us to create a more realistic game.</a:t>
            </a:r>
          </a:p>
          <a:p>
            <a:pPr marL="0" indent="0">
              <a:buNone/>
            </a:pPr>
            <a:endParaRPr lang="en-IE" sz="2400" dirty="0"/>
          </a:p>
          <a:p>
            <a:pPr marL="0" indent="0">
              <a:buNone/>
            </a:pPr>
            <a:r>
              <a:rPr lang="en-IE" sz="2400" dirty="0"/>
              <a:t>Our team could not implement video into the development of the game as the </a:t>
            </a:r>
            <a:r>
              <a:rPr lang="en-IE" sz="2400" dirty="0" err="1"/>
              <a:t>cinco</a:t>
            </a:r>
            <a:r>
              <a:rPr lang="en-IE" sz="2400" dirty="0"/>
              <a:t> adventure game did not support it.</a:t>
            </a:r>
          </a:p>
          <a:p>
            <a:pPr marL="0" indent="0">
              <a:buNone/>
            </a:pPr>
            <a:endParaRPr lang="en-IE" sz="2400" dirty="0"/>
          </a:p>
          <a:p>
            <a:pPr marL="0" indent="0">
              <a:buNone/>
            </a:pPr>
            <a:endParaRPr lang="en-IE" sz="2400" dirty="0"/>
          </a:p>
        </p:txBody>
      </p:sp>
    </p:spTree>
    <p:extLst>
      <p:ext uri="{BB962C8B-B14F-4D97-AF65-F5344CB8AC3E}">
        <p14:creationId xmlns:p14="http://schemas.microsoft.com/office/powerpoint/2010/main" val="119588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184AF-4CF9-4E37-A53A-F7CD5CC8D594}"/>
              </a:ext>
            </a:extLst>
          </p:cNvPr>
          <p:cNvSpPr>
            <a:spLocks noGrp="1"/>
          </p:cNvSpPr>
          <p:nvPr>
            <p:ph type="title"/>
          </p:nvPr>
        </p:nvSpPr>
        <p:spPr>
          <a:xfrm>
            <a:off x="1143001" y="196362"/>
            <a:ext cx="9905998" cy="1905000"/>
          </a:xfrm>
        </p:spPr>
        <p:txBody>
          <a:bodyPr/>
          <a:lstStyle/>
          <a:p>
            <a:r>
              <a:rPr lang="en-IE" sz="2800" b="1" dirty="0">
                <a:solidFill>
                  <a:schemeClr val="bg1"/>
                </a:solidFill>
              </a:rPr>
              <a:t>Example</a:t>
            </a:r>
            <a:r>
              <a:rPr lang="en-IE" b="1" dirty="0">
                <a:solidFill>
                  <a:schemeClr val="bg1"/>
                </a:solidFill>
              </a:rPr>
              <a:t> </a:t>
            </a:r>
            <a:r>
              <a:rPr lang="en-IE" sz="2800" b="1" dirty="0">
                <a:solidFill>
                  <a:schemeClr val="bg1"/>
                </a:solidFill>
              </a:rPr>
              <a:t>of options </a:t>
            </a:r>
            <a:endParaRPr lang="en-IE" b="1" dirty="0">
              <a:solidFill>
                <a:schemeClr val="bg1"/>
              </a:solidFill>
            </a:endParaRPr>
          </a:p>
        </p:txBody>
      </p:sp>
      <p:pic>
        <p:nvPicPr>
          <p:cNvPr id="5" name="Content Placeholder 4">
            <a:extLst>
              <a:ext uri="{FF2B5EF4-FFF2-40B4-BE49-F238E27FC236}">
                <a16:creationId xmlns:a16="http://schemas.microsoft.com/office/drawing/2014/main" id="{C7E0ABC7-3544-4E37-9AC0-64019A4CEFF2}"/>
              </a:ext>
            </a:extLst>
          </p:cNvPr>
          <p:cNvPicPr>
            <a:picLocks noGrp="1" noChangeAspect="1"/>
          </p:cNvPicPr>
          <p:nvPr>
            <p:ph idx="1"/>
          </p:nvPr>
        </p:nvPicPr>
        <p:blipFill>
          <a:blip r:embed="rId2"/>
          <a:stretch>
            <a:fillRect/>
          </a:stretch>
        </p:blipFill>
        <p:spPr>
          <a:xfrm>
            <a:off x="78071" y="1522626"/>
            <a:ext cx="9046473" cy="5042297"/>
          </a:xfrm>
          <a:prstGeom prst="rect">
            <a:avLst/>
          </a:prstGeom>
          <a:ln>
            <a:noFill/>
          </a:ln>
          <a:effectLst>
            <a:softEdge rad="112500"/>
          </a:effectLst>
        </p:spPr>
      </p:pic>
      <p:sp>
        <p:nvSpPr>
          <p:cNvPr id="6" name="TextBox 5">
            <a:extLst>
              <a:ext uri="{FF2B5EF4-FFF2-40B4-BE49-F238E27FC236}">
                <a16:creationId xmlns:a16="http://schemas.microsoft.com/office/drawing/2014/main" id="{EDD2D2EB-EA85-4CE9-A568-A7192EB06287}"/>
              </a:ext>
            </a:extLst>
          </p:cNvPr>
          <p:cNvSpPr txBox="1"/>
          <p:nvPr/>
        </p:nvSpPr>
        <p:spPr>
          <a:xfrm>
            <a:off x="9405898" y="2889612"/>
            <a:ext cx="2708031" cy="2308324"/>
          </a:xfrm>
          <a:prstGeom prst="rect">
            <a:avLst/>
          </a:prstGeom>
          <a:noFill/>
        </p:spPr>
        <p:txBody>
          <a:bodyPr wrap="square" rtlCol="0">
            <a:spAutoFit/>
          </a:bodyPr>
          <a:lstStyle/>
          <a:p>
            <a:r>
              <a:rPr lang="en-IE" dirty="0"/>
              <a:t>The blue boxes allow the player to be able to click on the image and progress in the game. This combined with the timer makes the player make quick decisions.</a:t>
            </a:r>
          </a:p>
        </p:txBody>
      </p:sp>
    </p:spTree>
    <p:extLst>
      <p:ext uri="{BB962C8B-B14F-4D97-AF65-F5344CB8AC3E}">
        <p14:creationId xmlns:p14="http://schemas.microsoft.com/office/powerpoint/2010/main" val="318676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B69E8-2515-417E-81E6-C20CBDB1C290}"/>
              </a:ext>
            </a:extLst>
          </p:cNvPr>
          <p:cNvSpPr>
            <a:spLocks noGrp="1"/>
          </p:cNvSpPr>
          <p:nvPr>
            <p:ph type="title"/>
          </p:nvPr>
        </p:nvSpPr>
        <p:spPr/>
        <p:txBody>
          <a:bodyPr/>
          <a:lstStyle/>
          <a:p>
            <a:r>
              <a:rPr lang="en-IE" b="1" dirty="0">
                <a:solidFill>
                  <a:schemeClr val="bg1"/>
                </a:solidFill>
              </a:rPr>
              <a:t>Images</a:t>
            </a:r>
            <a:endParaRPr lang="en-IE" dirty="0"/>
          </a:p>
        </p:txBody>
      </p:sp>
      <p:sp>
        <p:nvSpPr>
          <p:cNvPr id="3" name="Content Placeholder 2">
            <a:extLst>
              <a:ext uri="{FF2B5EF4-FFF2-40B4-BE49-F238E27FC236}">
                <a16:creationId xmlns:a16="http://schemas.microsoft.com/office/drawing/2014/main" id="{A8545F32-72B1-465D-B4E1-44934B9EE26E}"/>
              </a:ext>
            </a:extLst>
          </p:cNvPr>
          <p:cNvSpPr>
            <a:spLocks noGrp="1"/>
          </p:cNvSpPr>
          <p:nvPr>
            <p:ph idx="1"/>
          </p:nvPr>
        </p:nvSpPr>
        <p:spPr/>
        <p:txBody>
          <a:bodyPr/>
          <a:lstStyle/>
          <a:p>
            <a:pPr marL="0" indent="0">
              <a:buNone/>
            </a:pPr>
            <a:r>
              <a:rPr lang="en-IE" sz="2400" dirty="0"/>
              <a:t>Some of the images used in the game were custom created using photo editing software. The software we used was paint.net. This allowed us to have control over the type of images used in the game that are more relatable to the story</a:t>
            </a:r>
          </a:p>
          <a:p>
            <a:pPr marL="0" indent="0">
              <a:buNone/>
            </a:pPr>
            <a:r>
              <a:rPr lang="en-IE" sz="2400" dirty="0"/>
              <a:t>We were able to use .gif files instead of using the general .png or .jpg files. Gif files allows us to create a more visual environment.</a:t>
            </a:r>
          </a:p>
          <a:p>
            <a:pPr marL="0" indent="0">
              <a:buNone/>
            </a:pPr>
            <a:r>
              <a:rPr lang="en-IE" sz="2400" dirty="0"/>
              <a:t>The images used in this game were taken from imgur and giphy.</a:t>
            </a:r>
          </a:p>
        </p:txBody>
      </p:sp>
    </p:spTree>
    <p:extLst>
      <p:ext uri="{BB962C8B-B14F-4D97-AF65-F5344CB8AC3E}">
        <p14:creationId xmlns:p14="http://schemas.microsoft.com/office/powerpoint/2010/main" val="120807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0130885-B1DB-4814-8B7D-E71E995D54A2}"/>
              </a:ext>
            </a:extLst>
          </p:cNvPr>
          <p:cNvPicPr>
            <a:picLocks noGrp="1" noChangeAspect="1"/>
          </p:cNvPicPr>
          <p:nvPr>
            <p:ph idx="1"/>
          </p:nvPr>
        </p:nvPicPr>
        <p:blipFill>
          <a:blip r:embed="rId2"/>
          <a:stretch>
            <a:fillRect/>
          </a:stretch>
        </p:blipFill>
        <p:spPr>
          <a:xfrm>
            <a:off x="109610" y="890587"/>
            <a:ext cx="11972780" cy="5076825"/>
          </a:xfrm>
          <a:prstGeom prst="rect">
            <a:avLst/>
          </a:prstGeom>
          <a:ln>
            <a:noFill/>
          </a:ln>
          <a:effectLst>
            <a:softEdge rad="112500"/>
          </a:effectLst>
        </p:spPr>
      </p:pic>
    </p:spTree>
    <p:extLst>
      <p:ext uri="{BB962C8B-B14F-4D97-AF65-F5344CB8AC3E}">
        <p14:creationId xmlns:p14="http://schemas.microsoft.com/office/powerpoint/2010/main" val="300694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01183-4134-4E9E-98F4-76996FED58EB}"/>
              </a:ext>
            </a:extLst>
          </p:cNvPr>
          <p:cNvSpPr>
            <a:spLocks noGrp="1"/>
          </p:cNvSpPr>
          <p:nvPr>
            <p:ph type="title"/>
          </p:nvPr>
        </p:nvSpPr>
        <p:spPr/>
        <p:txBody>
          <a:bodyPr/>
          <a:lstStyle/>
          <a:p>
            <a:r>
              <a:rPr lang="en-IE" b="1" dirty="0">
                <a:solidFill>
                  <a:schemeClr val="bg1"/>
                </a:solidFill>
              </a:rPr>
              <a:t>Personal recap</a:t>
            </a:r>
          </a:p>
        </p:txBody>
      </p:sp>
      <p:sp>
        <p:nvSpPr>
          <p:cNvPr id="3" name="Content Placeholder 2">
            <a:extLst>
              <a:ext uri="{FF2B5EF4-FFF2-40B4-BE49-F238E27FC236}">
                <a16:creationId xmlns:a16="http://schemas.microsoft.com/office/drawing/2014/main" id="{D8260C4F-A9AB-4C21-965E-C8F7A097D10B}"/>
              </a:ext>
            </a:extLst>
          </p:cNvPr>
          <p:cNvSpPr>
            <a:spLocks noGrp="1"/>
          </p:cNvSpPr>
          <p:nvPr>
            <p:ph idx="1"/>
          </p:nvPr>
        </p:nvSpPr>
        <p:spPr>
          <a:xfrm>
            <a:off x="1141413" y="2350168"/>
            <a:ext cx="9905998" cy="3898232"/>
          </a:xfrm>
        </p:spPr>
        <p:txBody>
          <a:bodyPr>
            <a:normAutofit fontScale="92500"/>
          </a:bodyPr>
          <a:lstStyle/>
          <a:p>
            <a:pPr marL="0" indent="0">
              <a:buNone/>
            </a:pPr>
            <a:r>
              <a:rPr lang="en-IE" sz="2400" dirty="0"/>
              <a:t>Our team has learned the fundamentals of game modelling through the development of the game.</a:t>
            </a:r>
          </a:p>
          <a:p>
            <a:pPr marL="0" indent="0">
              <a:buNone/>
            </a:pPr>
            <a:r>
              <a:rPr lang="en-IE" sz="2400" dirty="0"/>
              <a:t>Many challenges arouse in the development stage of the game such as the limitations of the Cinco adventure game tool.</a:t>
            </a:r>
          </a:p>
          <a:p>
            <a:pPr marL="0" indent="0">
              <a:buNone/>
            </a:pPr>
            <a:r>
              <a:rPr lang="en-IE" sz="2400" dirty="0"/>
              <a:t>It was difficult to get fair use images to use in our game. Many sites such as google images did not allow us to use their images as they were copyrighted.</a:t>
            </a:r>
          </a:p>
          <a:p>
            <a:pPr marL="0" indent="0">
              <a:buNone/>
            </a:pPr>
            <a:r>
              <a:rPr lang="en-IE" sz="2400" dirty="0"/>
              <a:t>As well as that, the Cinco game adventure tool was difficult to install on external computers. This slowed down the development process.</a:t>
            </a:r>
          </a:p>
          <a:p>
            <a:pPr marL="0" indent="0">
              <a:buNone/>
            </a:pPr>
            <a:endParaRPr lang="en-IE" dirty="0"/>
          </a:p>
        </p:txBody>
      </p:sp>
    </p:spTree>
    <p:extLst>
      <p:ext uri="{BB962C8B-B14F-4D97-AF65-F5344CB8AC3E}">
        <p14:creationId xmlns:p14="http://schemas.microsoft.com/office/powerpoint/2010/main" val="159838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341</TotalTime>
  <Words>466</Words>
  <Application>Microsoft Office PowerPoint</Application>
  <PresentationFormat>Widescreen</PresentationFormat>
  <Paragraphs>34</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Arial Black</vt:lpstr>
      <vt:lpstr>Century Gothic</vt:lpstr>
      <vt:lpstr>Mesh</vt:lpstr>
      <vt:lpstr>PowerPoint Presentation</vt:lpstr>
      <vt:lpstr>Summary of dazed</vt:lpstr>
      <vt:lpstr>features that we could implement into the game</vt:lpstr>
      <vt:lpstr>features that we could not implement into the game</vt:lpstr>
      <vt:lpstr>Example of options </vt:lpstr>
      <vt:lpstr>Images</vt:lpstr>
      <vt:lpstr>PowerPoint Presentation</vt:lpstr>
      <vt:lpstr>Personal recap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JORDAN MARSHALL</dc:creator>
  <cp:lastModifiedBy>JORDAN MARSHALL</cp:lastModifiedBy>
  <cp:revision>29</cp:revision>
  <dcterms:created xsi:type="dcterms:W3CDTF">2018-10-15T08:50:29Z</dcterms:created>
  <dcterms:modified xsi:type="dcterms:W3CDTF">2018-10-17T17:11:16Z</dcterms:modified>
</cp:coreProperties>
</file>